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72" r:id="rId7"/>
    <p:sldId id="261" r:id="rId8"/>
    <p:sldId id="260" r:id="rId9"/>
    <p:sldId id="273" r:id="rId10"/>
    <p:sldId id="265" r:id="rId11"/>
    <p:sldId id="271" r:id="rId12"/>
    <p:sldId id="264" r:id="rId13"/>
    <p:sldId id="270" r:id="rId14"/>
    <p:sldId id="262" r:id="rId15"/>
    <p:sldId id="268" r:id="rId16"/>
    <p:sldId id="275" r:id="rId17"/>
    <p:sldId id="263" r:id="rId18"/>
    <p:sldId id="269" r:id="rId19"/>
    <p:sldId id="259" r:id="rId20"/>
    <p:sldId id="274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710" y="7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41A0-9D23-4F87-8C20-AA2BDF7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7DF8D-C21F-4559-8FB3-78EB8FD0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DF1A4-D247-49E7-A967-50455A0A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A9535-5A13-48E0-89D6-7374C186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D0751-B2E9-43B2-9A05-06E18BDBE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1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情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1297-985C-47F4-BC58-39724FA4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404E9-7619-4D50-B7ED-E1A4CD9B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E685C-F2DF-4F61-AF9F-146FBE24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DD1B-1C5A-4041-84A2-F19275F9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04A5F-02E5-405F-9F7B-802E66293C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98" y="-309596"/>
            <a:ext cx="9746949" cy="731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672F9B-2836-4886-841B-E9031CBE0F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9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教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4062-E768-4291-A916-44E0AA7F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F8BED-2E1D-43F8-8D8B-82C423B0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FD82C-611F-4A37-A11A-BB88B8107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C80E3-BD72-4B07-A4F0-BF85A00F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60AB8B-1C6E-49BE-8909-D8E813B36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-3124332" y="-1975146"/>
            <a:ext cx="14411056" cy="10808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FCB4EE-6548-4CD0-B8B5-D28F27B541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79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条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5100-9AB7-4E07-8EF5-68256E12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9156A-C938-44AD-B363-4BEE71CB3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22761-E575-46E6-AD07-E3D16FB3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93EEE-DC88-4888-AC7D-67AD539FB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DDFC6A-6D0B-4874-8DF4-125FDB837B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C92741-9469-4379-AB41-42CC2A7635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文关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AD165C-5813-410D-8FB4-55AC26CB3C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26CB6-E3C3-4756-9FC7-0D63FD188C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692696"/>
            <a:ext cx="11727822" cy="8781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B66E-C4A9-4BF9-A4E9-30C2A9A9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8BE2F-F00C-4A3E-8A58-7CA3954B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42377-1670-45A8-920D-7F15C03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23428-668F-4420-8AE2-BA74A578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A5A1D7-0631-4C51-BD37-F6DBE83A5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0" r:id="rId2"/>
    <p:sldLayoutId id="2147483661" r:id="rId3"/>
    <p:sldLayoutId id="2147483674" r:id="rId4"/>
    <p:sldLayoutId id="2147483675" r:id="rId5"/>
    <p:sldLayoutId id="2147483677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lvl="0" defTabSz="2880360">
              <a:spcBef>
                <a:spcPts val="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  <a:t>2021</a:t>
            </a:r>
            <a:r>
              <a:rPr lang="zh-CN" altLang="en-US" sz="2800" b="1" dirty="0">
                <a:solidFill>
                  <a:srgbClr val="FFC000"/>
                </a:solidFill>
                <a:latin typeface="宋体"/>
                <a:cs typeface="+mn-cs"/>
              </a:rPr>
              <a:t>年</a:t>
            </a: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zh-CN" sz="2800" b="1" dirty="0">
                <a:solidFill>
                  <a:srgbClr val="FFC000"/>
                </a:solidFill>
                <a:latin typeface="宋体"/>
                <a:cs typeface="+mn-cs"/>
              </a:rPr>
              <a:t>北京市教育工会先进教职工小家</a:t>
            </a: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en-US" sz="2800" b="1" dirty="0">
                <a:solidFill>
                  <a:srgbClr val="FFC000"/>
                </a:solidFill>
                <a:latin typeface="宋体"/>
                <a:cs typeface="+mn-cs"/>
              </a:rPr>
              <a:t>申请汇报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+mj-ea"/>
              </a:rPr>
              <a:t>北京外国语大学法语语言文化学院</a:t>
            </a:r>
            <a:endParaRPr lang="en-US" altLang="zh-CN" b="1" dirty="0">
              <a:solidFill>
                <a:srgbClr val="FFC000"/>
              </a:solidFill>
              <a:latin typeface="+mj-ea"/>
            </a:endParaRPr>
          </a:p>
          <a:p>
            <a:r>
              <a:rPr lang="en-US" altLang="zh-CN" b="1" dirty="0">
                <a:solidFill>
                  <a:srgbClr val="FFC000"/>
                </a:solidFill>
                <a:latin typeface="+mj-ea"/>
              </a:rPr>
              <a:t>2021.9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社会责任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积极承担工会组织的社会责任，</a:t>
            </a:r>
            <a:r>
              <a:rPr lang="en-US" dirty="0"/>
              <a:t>2018</a:t>
            </a:r>
            <a:r>
              <a:rPr lang="zh-CN" altLang="en-US" dirty="0"/>
              <a:t>年秋季，法语学院工会组织全员教职工向河北省涞源县山区南屯乡捐赠冬衣，得到了同事们的积极响应，共寄出爱心衣物</a:t>
            </a:r>
            <a:r>
              <a:rPr lang="en-US" dirty="0"/>
              <a:t>160</a:t>
            </a:r>
            <a:r>
              <a:rPr lang="zh-CN" altLang="en-US" dirty="0"/>
              <a:t>斤。</a:t>
            </a:r>
          </a:p>
        </p:txBody>
      </p:sp>
    </p:spTree>
    <p:extLst>
      <p:ext uri="{BB962C8B-B14F-4D97-AF65-F5344CB8AC3E}">
        <p14:creationId xmlns:p14="http://schemas.microsoft.com/office/powerpoint/2010/main" val="18340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49925D-55C0-4920-9034-4E179551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357545" y="1182681"/>
            <a:ext cx="3571876" cy="635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9707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暖心驿站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在办公场所紧张的情况下，专门设立了教师休息站，精心布置，添置了冰箱、冷藏柜、微波炉、咖啡机等设备，设立了阅读角，方便教职工随时前往休息或补充体力。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33DFE3-CDAA-4044-9C81-202C7948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714488"/>
            <a:ext cx="6381731" cy="478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关注会员身心健康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积极组织工会会员参与学校春季运动会，形成良好的运动氛围。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4B19EA-610F-40EB-A4FA-B0F594D2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1071546"/>
            <a:ext cx="571504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3071810"/>
            <a:ext cx="4667219" cy="350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6A026-F571-4672-89E0-9A2D818B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6574359" cy="423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714620"/>
            <a:ext cx="6046816" cy="3962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C286-F023-45E7-B9CD-D0C489AD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积极组织并督促教职工进行体育锻炼，购置简单、安全的运动器材，利用上午</a:t>
            </a:r>
            <a:r>
              <a:rPr lang="en-US" dirty="0"/>
              <a:t>10</a:t>
            </a:r>
            <a:r>
              <a:rPr lang="zh-CN" altLang="en-US" dirty="0"/>
              <a:t>点的大课间组织教职工进行</a:t>
            </a:r>
            <a:r>
              <a:rPr lang="en-US" dirty="0"/>
              <a:t>20</a:t>
            </a:r>
            <a:r>
              <a:rPr lang="zh-CN" altLang="en-US" dirty="0"/>
              <a:t>分钟的广播体操、踢毽、跳绳等活动</a:t>
            </a:r>
            <a:endParaRPr lang="en-US" altLang="zh-CN" dirty="0"/>
          </a:p>
          <a:p>
            <a:r>
              <a:rPr lang="zh-CN" altLang="en-US" dirty="0"/>
              <a:t>为老师们预约羽毛球场地进行锻炼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8596" y="285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关注会员身心健康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40958F-3950-4628-B563-241E0BC2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57166"/>
            <a:ext cx="7058013" cy="40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119438"/>
            <a:ext cx="6426657" cy="373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09251" y="3357562"/>
            <a:ext cx="5834749" cy="336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温馨问候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每年定期安排教师代表看望退休教师，对新婚、生子的教职工及时恭贺和慰问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会员数：</a:t>
            </a:r>
            <a:r>
              <a:rPr lang="en-US" altLang="zh-CN" dirty="0"/>
              <a:t>32</a:t>
            </a:r>
            <a:r>
              <a:rPr lang="zh-CN" altLang="en-US" dirty="0"/>
              <a:t>人</a:t>
            </a:r>
            <a:endParaRPr lang="en-US" altLang="zh-CN" dirty="0"/>
          </a:p>
          <a:p>
            <a:r>
              <a:rPr lang="zh-CN" altLang="en-US" dirty="0"/>
              <a:t>其中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教师：</a:t>
            </a:r>
            <a:r>
              <a:rPr lang="en-US" altLang="zh-CN" dirty="0"/>
              <a:t>27</a:t>
            </a:r>
            <a:r>
              <a:rPr lang="zh-CN" altLang="en-US" dirty="0"/>
              <a:t>人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行政人员：</a:t>
            </a:r>
            <a:r>
              <a:rPr lang="en-US" altLang="zh-CN" dirty="0"/>
              <a:t>5</a:t>
            </a:r>
            <a:r>
              <a:rPr lang="zh-CN" altLang="en-US" dirty="0"/>
              <a:t>人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（制作饼图）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2B844F-23F1-44E0-97F0-D6D4EC1E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857916" cy="371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2786058"/>
            <a:ext cx="5665748" cy="397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634" y="214290"/>
            <a:ext cx="4857366" cy="4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90986" y="3857628"/>
            <a:ext cx="5153014" cy="271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961299-EC28-40E8-8558-CE2C5B7C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3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助力教学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积极组织教职工参加“青年教师基本功大赛”，取得不俗成绩，引领教师队伍成长。</a:t>
            </a:r>
          </a:p>
        </p:txBody>
      </p:sp>
    </p:spTree>
    <p:extLst>
      <p:ext uri="{BB962C8B-B14F-4D97-AF65-F5344CB8AC3E}">
        <p14:creationId xmlns:p14="http://schemas.microsoft.com/office/powerpoint/2010/main" val="101521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00FAD0-12CF-4A56-A9B9-141567EAA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F:\工会工作\2021.9月起\申报先进教职工小家\青教赛-黄晓亮领奖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428604"/>
            <a:ext cx="3375410" cy="4500546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143248"/>
            <a:ext cx="4972058" cy="3388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7622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助力育人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/>
              <a:t>为落实教育工作者“三全育人，五育并举”理念，工会会员带领学生进行劳动，美化教学环境。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113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01CC96-9327-4889-A258-4CCE31D22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738188"/>
            <a:ext cx="811530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4567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参观访问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/>
              <a:t>工会与学院党支部密切配合，近年来，共同组织教职工参观了铁军纪念馆、平西情报联络站、张裕爱斐堡等爱国主义教育基地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385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0E5621-4D46-4BD6-8730-40B608C6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357818" cy="401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000108"/>
            <a:ext cx="6429356" cy="482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591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3F914-562E-492A-9FB7-D28714F87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59912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928802"/>
            <a:ext cx="6324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76613" y="500042"/>
            <a:ext cx="5767387" cy="359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77708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300</Words>
  <Application>Microsoft Office PowerPoint</Application>
  <PresentationFormat>On-screen Show (4:3)</PresentationFormat>
  <Paragraphs>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宋体</vt:lpstr>
      <vt:lpstr>Arial</vt:lpstr>
      <vt:lpstr>Calibri</vt:lpstr>
      <vt:lpstr>Office 主题</vt:lpstr>
      <vt:lpstr>2021年 北京市教育工会先进教职工小家  申请汇报</vt:lpstr>
      <vt:lpstr>基本情况</vt:lpstr>
      <vt:lpstr>助力教学</vt:lpstr>
      <vt:lpstr>PowerPoint Presentation</vt:lpstr>
      <vt:lpstr>助力育人</vt:lpstr>
      <vt:lpstr>PowerPoint Presentation</vt:lpstr>
      <vt:lpstr>参观访问</vt:lpstr>
      <vt:lpstr>PowerPoint Presentation</vt:lpstr>
      <vt:lpstr>PowerPoint Presentation</vt:lpstr>
      <vt:lpstr>社会责任</vt:lpstr>
      <vt:lpstr>PowerPoint Presentation</vt:lpstr>
      <vt:lpstr>暖心驿站</vt:lpstr>
      <vt:lpstr>PowerPoint Presentation</vt:lpstr>
      <vt:lpstr>关注会员身心健康</vt:lpstr>
      <vt:lpstr>PowerPoint Presentation</vt:lpstr>
      <vt:lpstr>PowerPoint Presentation</vt:lpstr>
      <vt:lpstr>PowerPoint Presentation</vt:lpstr>
      <vt:lpstr>PowerPoint Presentation</vt:lpstr>
      <vt:lpstr>温馨问候</vt:lpstr>
      <vt:lpstr>PowerPoint Presentation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2021年 北京市教育工会先进教职工小家  申请汇报</dc:title>
  <dc:creator>lenovo</dc:creator>
  <cp:lastModifiedBy>Le F</cp:lastModifiedBy>
  <cp:revision>19</cp:revision>
  <dcterms:created xsi:type="dcterms:W3CDTF">2021-09-24T08:27:34Z</dcterms:created>
  <dcterms:modified xsi:type="dcterms:W3CDTF">2021-09-24T04:49:02Z</dcterms:modified>
</cp:coreProperties>
</file>